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C5500-F997-4C0D-B33B-3F5D2588A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B0A512-2A7D-4F18-864A-F4ECADBC8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D59B04-00E3-4C88-81B4-846BB6020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797B8-D799-4F6D-82B1-AF6D7B33C320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838579-C21F-4AAD-BE4C-B245E4B7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148386-BA08-4936-BA44-BF8F932ED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F696-2871-448C-A247-75C6304912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5791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1930C-4D4B-4824-AEE8-FDE16B6F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B20D815-4E5D-4760-AA78-A8C93589D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AADF81-7589-4E84-A9EF-00ABA2B8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797B8-D799-4F6D-82B1-AF6D7B33C320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6D0D3D-44C0-41D2-BF0B-BB639AA0B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2A51E5-399C-4F37-8E83-B8A7F200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F696-2871-448C-A247-75C6304912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5022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A701A1-4ED9-4FA2-B9C7-D215E4B424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16FB66-ADB1-4816-961B-9DC48F372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25E71C-CBAD-4C66-9381-E2132CA5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797B8-D799-4F6D-82B1-AF6D7B33C320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8B1934-C9D4-4F35-84F4-65E33EBBF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E02137-EFFC-4A32-81C2-2D411B10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F696-2871-448C-A247-75C6304912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126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8E4B3-C755-47EF-B355-FFD6349F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46C6E4-74FF-47AF-9C21-73EB53509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98C385-04A8-4D54-AD44-AE06B33DC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797B8-D799-4F6D-82B1-AF6D7B33C320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FC37BE-9522-4287-BE48-EBB9EF38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A5C3A3-17EF-4325-9488-0F5FFCC7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F696-2871-448C-A247-75C6304912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2992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C5D54D-D924-4693-828E-B10AA27F7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A8B904-D150-453A-8E8E-9312BEBC8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8A9597-D652-4B9C-AB31-2AC2BBE1F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797B8-D799-4F6D-82B1-AF6D7B33C320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7F9310-D75F-4335-8647-B2DA5A01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EDEFB2-C142-4FF0-B197-9C4495E5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F696-2871-448C-A247-75C6304912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1930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A95017-3FEF-4159-A48C-2CC0BE3C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CA6A01-4734-4490-A0AA-780E0C1CA5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41283E-E25C-4FA9-90A0-9C1E7DA05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7DE759-01FC-4E39-BB8C-B392C67E9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797B8-D799-4F6D-82B1-AF6D7B33C320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F6C0DD-4C6E-403E-90C6-759A621C2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F7AAD1-280B-46F1-9A3F-40F66798D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F696-2871-448C-A247-75C6304912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5572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8093CE-0A3A-444A-8F12-48A6FA1EF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620AC0-2C17-4503-A1CF-9653D651F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AC37F2-B053-4B0E-B566-F83C96901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C75032-1178-45BE-9E1F-8F182026E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461A38-A8D6-4229-8D18-B40871F143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F8269F7-D4D2-4CFE-8CCB-CA21DCCA5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797B8-D799-4F6D-82B1-AF6D7B33C320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FC445FE-7539-4689-B9BE-F7796193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2DFBA80-8B3B-4DE5-92B0-FE8322E7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F696-2871-448C-A247-75C6304912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4052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A4123-FB23-4E87-B671-D5B960035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9318B7-2488-45A8-B4B9-D2CCF52B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797B8-D799-4F6D-82B1-AF6D7B33C320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D9409AB-6E77-4068-B841-5687B33F3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ADC1057-DFA6-4F33-B399-36511D9B2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F696-2871-448C-A247-75C6304912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8971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4E5F286-1BA5-4FA8-8587-4E4D7A52F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797B8-D799-4F6D-82B1-AF6D7B33C320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FDC157A-6928-4965-BAE6-8BE505C7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C6E2ED-11EF-4BA6-B46E-7F7C58CB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F696-2871-448C-A247-75C6304912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4979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907F6-8DC0-475F-B281-40853813B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11C49F-726D-471B-8758-71E19F43C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5652CA-00FC-41C0-8476-645A7F36E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7F113D-F820-4903-BD9D-927E01B13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797B8-D799-4F6D-82B1-AF6D7B33C320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82B0C4-C783-4B7D-97CD-FC45B7FE5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B36EDA-5946-4D1B-8537-821ACDAB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F696-2871-448C-A247-75C6304912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286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701A25-698B-43FA-AF47-1B876597C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51ED50B-0245-4D44-B046-720714103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FB87F5-A2E2-4995-A56D-E3048C8D0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CB09D2-6F26-48E0-98A7-D59CACC47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797B8-D799-4F6D-82B1-AF6D7B33C320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090D0DE-1CC3-4811-9E06-F7CE33AAF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7E7413-6F29-4373-8923-455C81E8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CF696-2871-448C-A247-75C6304912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6679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24F729F-BD39-4AD2-A425-C82C2FD33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3A33E2-D8BD-429C-A15E-D61A8C2A2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B69AF0-E4C0-4644-B940-756DF3DA3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797B8-D799-4F6D-82B1-AF6D7B33C320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DB011A-8A44-4780-BCC2-8D43A7A7C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838CAA-4F7B-4181-9230-ACAE4CF12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CF696-2871-448C-A247-75C6304912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593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80F1D3-7650-4307-A001-0163AD37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Botella de refresco&#10;&#10;Descripción generada automáticamente">
            <a:extLst>
              <a:ext uri="{FF2B5EF4-FFF2-40B4-BE49-F238E27FC236}">
                <a16:creationId xmlns:a16="http://schemas.microsoft.com/office/drawing/2014/main" id="{54D85191-747A-4DAF-9816-054D897F80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" r="1" b="1"/>
          <a:stretch/>
        </p:blipFill>
        <p:spPr>
          <a:xfrm>
            <a:off x="5197991" y="824720"/>
            <a:ext cx="6885152" cy="4659314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021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80F1D3-7650-4307-A001-0163AD37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a botella de cerveza&#10;&#10;Descripción generada automáticamente">
            <a:extLst>
              <a:ext uri="{FF2B5EF4-FFF2-40B4-BE49-F238E27FC236}">
                <a16:creationId xmlns:a16="http://schemas.microsoft.com/office/drawing/2014/main" id="{D8204964-004E-4FB4-9C14-9A987FBE39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4" b="-2"/>
          <a:stretch/>
        </p:blipFill>
        <p:spPr>
          <a:xfrm>
            <a:off x="5450109" y="923730"/>
            <a:ext cx="6738843" cy="4560304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28232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42A528-B5BC-48B8-92DE-9C2B44451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8AC944-F0C8-49EF-8F53-EC4027DF78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53" b="97544" l="9091" r="90210">
                        <a14:foregroundMark x1="16317" y1="43860" x2="19580" y2="83158"/>
                        <a14:foregroundMark x1="26573" y1="52281" x2="22378" y2="86667"/>
                        <a14:foregroundMark x1="15618" y1="76140" x2="14685" y2="89123"/>
                        <a14:foregroundMark x1="14452" y1="97193" x2="62937" y2="97544"/>
                        <a14:foregroundMark x1="62937" y1="97544" x2="81585" y2="94035"/>
                        <a14:foregroundMark x1="87879" y1="61053" x2="88811" y2="83158"/>
                        <a14:foregroundMark x1="89044" y1="76491" x2="90210" y2="89123"/>
                        <a14:foregroundMark x1="57343" y1="51579" x2="58974" y2="76140"/>
                        <a14:foregroundMark x1="36830" y1="12632" x2="38462" y2="38947"/>
                        <a14:foregroundMark x1="38462" y1="2456" x2="38695" y2="23158"/>
                        <a14:foregroundMark x1="56177" y1="9825" x2="61538" y2="40702"/>
                        <a14:foregroundMark x1="76923" y1="1053" x2="76923" y2="1053"/>
                        <a14:foregroundMark x1="76690" y1="1053" x2="78555" y2="28772"/>
                        <a14:foregroundMark x1="71795" y1="9123" x2="82517" y2="9123"/>
                      </a14:backgroundRemoval>
                    </a14:imgEffect>
                  </a14:imgLayer>
                </a14:imgProps>
              </a:ext>
            </a:extLst>
          </a:blip>
          <a:srcRect l="1" r="6120" b="6926"/>
          <a:stretch/>
        </p:blipFill>
        <p:spPr>
          <a:xfrm>
            <a:off x="6533014" y="1254098"/>
            <a:ext cx="5540798" cy="3653081"/>
          </a:xfrm>
          <a:custGeom>
            <a:avLst/>
            <a:gdLst/>
            <a:ahLst/>
            <a:cxnLst/>
            <a:rect l="l" t="t" r="r" b="b"/>
            <a:pathLst>
              <a:path w="8500451" h="5783926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1647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botella, alimentos, computadora, tabla&#10;&#10;Descripción generada automáticamente">
            <a:extLst>
              <a:ext uri="{FF2B5EF4-FFF2-40B4-BE49-F238E27FC236}">
                <a16:creationId xmlns:a16="http://schemas.microsoft.com/office/drawing/2014/main" id="{C145D219-0AFA-4A65-82C3-B83567D40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77" y="1077285"/>
            <a:ext cx="5646490" cy="5646490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0728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903AF875-EAC3-40BB-BE55-7C86DE452DBF}"/>
              </a:ext>
            </a:extLst>
          </p:cNvPr>
          <p:cNvGrpSpPr/>
          <p:nvPr/>
        </p:nvGrpSpPr>
        <p:grpSpPr>
          <a:xfrm>
            <a:off x="6553057" y="1194318"/>
            <a:ext cx="5638943" cy="3936990"/>
            <a:chOff x="4951302" y="811302"/>
            <a:chExt cx="6699380" cy="5383696"/>
          </a:xfrm>
        </p:grpSpPr>
        <p:pic>
          <p:nvPicPr>
            <p:cNvPr id="5" name="Imagen 4" descr="Imagen que contiene tabla, alimentos, comida, gato&#10;&#10;Descripción generada automáticamente">
              <a:extLst>
                <a:ext uri="{FF2B5EF4-FFF2-40B4-BE49-F238E27FC236}">
                  <a16:creationId xmlns:a16="http://schemas.microsoft.com/office/drawing/2014/main" id="{14EEF6CE-639D-4B7C-BDC1-451EBCCB2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272" b="72811" l="10400" r="84600">
                          <a14:foregroundMark x1="12800" y1="38249" x2="21600" y2="59447"/>
                          <a14:foregroundMark x1="10400" y1="37558" x2="10400" y2="37558"/>
                          <a14:foregroundMark x1="53000" y1="23272" x2="61800" y2="24654"/>
                          <a14:foregroundMark x1="83400" y1="40553" x2="82200" y2="54378"/>
                          <a14:foregroundMark x1="84400" y1="47926" x2="84600" y2="50922"/>
                          <a14:foregroundMark x1="17200" y1="72811" x2="23600" y2="725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4" t="17384" r="10098" b="21673"/>
            <a:stretch/>
          </p:blipFill>
          <p:spPr>
            <a:xfrm>
              <a:off x="4951302" y="811302"/>
              <a:ext cx="6699380" cy="428633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931FAB5-28F2-4FC0-A647-49278F0A7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38" b="97602" l="1917" r="90575">
                          <a14:foregroundMark x1="11182" y1="38849" x2="23003" y2="83453"/>
                          <a14:foregroundMark x1="21565" y1="54916" x2="34984" y2="83453"/>
                          <a14:foregroundMark x1="15974" y1="91127" x2="8946" y2="47962"/>
                          <a14:foregroundMark x1="4633" y1="50600" x2="7668" y2="91127"/>
                          <a14:foregroundMark x1="6550" y1="96403" x2="26997" y2="85132"/>
                          <a14:foregroundMark x1="30671" y1="85372" x2="12780" y2="94964"/>
                          <a14:foregroundMark x1="4633" y1="84892" x2="1917" y2="52758"/>
                          <a14:foregroundMark x1="3514" y1="66906" x2="3195" y2="93046"/>
                          <a14:foregroundMark x1="2716" y1="97602" x2="10383" y2="95204"/>
                          <a14:foregroundMark x1="61022" y1="93046" x2="78115" y2="93046"/>
                          <a14:foregroundMark x1="78115" y1="93046" x2="78435" y2="93046"/>
                          <a14:foregroundMark x1="64377" y1="83213" x2="52716" y2="94005"/>
                          <a14:foregroundMark x1="77476" y1="93046" x2="84026" y2="97602"/>
                          <a14:foregroundMark x1="84026" y1="97602" x2="84824" y2="97602"/>
                          <a14:foregroundMark x1="79872" y1="64988" x2="85623" y2="51319"/>
                          <a14:foregroundMark x1="85623" y1="51319" x2="86581" y2="31894"/>
                          <a14:foregroundMark x1="86581" y1="31894" x2="84026" y2="20384"/>
                          <a14:foregroundMark x1="84026" y1="20384" x2="69968" y2="10072"/>
                          <a14:foregroundMark x1="69968" y1="10072" x2="62620" y2="9353"/>
                          <a14:foregroundMark x1="62620" y1="9353" x2="58946" y2="12230"/>
                          <a14:foregroundMark x1="65176" y1="2638" x2="69808" y2="4796"/>
                          <a14:foregroundMark x1="90575" y1="34532" x2="90575" y2="41007"/>
                          <a14:foregroundMark x1="89457" y1="51319" x2="78914" y2="68825"/>
                          <a14:foregroundMark x1="78914" y1="68825" x2="76198" y2="70504"/>
                          <a14:foregroundMark x1="83387" y1="64508" x2="83387" y2="64508"/>
                          <a14:foregroundMark x1="84824" y1="62110" x2="86581" y2="59233"/>
                          <a14:foregroundMark x1="89137" y1="53957" x2="87700" y2="57314"/>
                          <a14:foregroundMark x1="78914" y1="68825" x2="82428" y2="66187"/>
                          <a14:foregroundMark x1="77636" y1="70264" x2="79553" y2="68585"/>
                          <a14:foregroundMark x1="76198" y1="71463" x2="78914" y2="69784"/>
                          <a14:foregroundMark x1="79553" y1="69544" x2="79553" y2="69544"/>
                          <a14:backgroundMark x1="41693" y1="83453" x2="55751" y2="74820"/>
                          <a14:backgroundMark x1="55751" y1="74820" x2="46645" y2="81055"/>
                          <a14:backgroundMark x1="46645" y1="81055" x2="43450" y2="87050"/>
                          <a14:backgroundMark x1="37859" y1="74341" x2="39936" y2="77458"/>
                          <a14:backgroundMark x1="35942" y1="72182" x2="35942" y2="72182"/>
                          <a14:backgroundMark x1="33866" y1="68585" x2="33866" y2="68585"/>
                          <a14:backgroundMark x1="34984" y1="70264" x2="34984" y2="70264"/>
                          <a14:backgroundMark x1="34345" y1="68825" x2="34345" y2="68825"/>
                          <a14:backgroundMark x1="34505" y1="69544" x2="34505" y2="69544"/>
                          <a14:backgroundMark x1="24920" y1="99520" x2="26837" y2="96882"/>
                          <a14:backgroundMark x1="27955" y1="95204" x2="37700" y2="87530"/>
                          <a14:backgroundMark x1="26518" y1="95204" x2="35463" y2="86811"/>
                          <a14:backgroundMark x1="28594" y1="93046" x2="31470" y2="90887"/>
                          <a14:backgroundMark x1="28914" y1="92326" x2="26837" y2="940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0875" y="3781337"/>
              <a:ext cx="3623386" cy="2413661"/>
            </a:xfrm>
            <a:prstGeom prst="rect">
              <a:avLst/>
            </a:prstGeom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23C781B-C3C9-4654-A602-5195DC0FB7DB}"/>
              </a:ext>
            </a:extLst>
          </p:cNvPr>
          <p:cNvGrpSpPr/>
          <p:nvPr/>
        </p:nvGrpSpPr>
        <p:grpSpPr>
          <a:xfrm>
            <a:off x="363894" y="180454"/>
            <a:ext cx="6189163" cy="6294991"/>
            <a:chOff x="363894" y="180454"/>
            <a:chExt cx="6189163" cy="6294991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83930261-296D-44BC-A982-B7E12FE0EA73}"/>
                </a:ext>
              </a:extLst>
            </p:cNvPr>
            <p:cNvSpPr/>
            <p:nvPr/>
          </p:nvSpPr>
          <p:spPr>
            <a:xfrm>
              <a:off x="363894" y="180454"/>
              <a:ext cx="6189163" cy="629499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1BE8869-C5F6-4B84-89CA-6F22F99E4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142" b="96378" l="9826" r="97940">
                          <a14:foregroundMark x1="91601" y1="20787" x2="92393" y2="93858"/>
                          <a14:foregroundMark x1="83994" y1="16378" x2="87163" y2="37165"/>
                          <a14:foregroundMark x1="92393" y1="10866" x2="94612" y2="30236"/>
                          <a14:foregroundMark x1="91284" y1="8504" x2="90967" y2="21260"/>
                          <a14:foregroundMark x1="86846" y1="10079" x2="95246" y2="10866"/>
                          <a14:foregroundMark x1="86846" y1="5354" x2="95721" y2="6299"/>
                          <a14:foregroundMark x1="95721" y1="6299" x2="97940" y2="6142"/>
                          <a14:foregroundMark x1="87956" y1="93386" x2="88590" y2="78425"/>
                          <a14:foregroundMark x1="85578" y1="96220" x2="93819" y2="96378"/>
                          <a14:foregroundMark x1="84628" y1="85984" x2="87005" y2="93386"/>
                          <a14:foregroundMark x1="94136" y1="86772" x2="94453" y2="90551"/>
                          <a14:foregroundMark x1="17591" y1="38425" x2="21870" y2="38268"/>
                          <a14:foregroundMark x1="12520" y1="37953" x2="24723" y2="38740"/>
                          <a14:foregroundMark x1="22345" y1="38268" x2="24089" y2="382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306" y="180454"/>
              <a:ext cx="6011114" cy="6049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7521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ED073A4A-F330-4A52-BD86-A8C5E510BD54}"/>
              </a:ext>
            </a:extLst>
          </p:cNvPr>
          <p:cNvGrpSpPr/>
          <p:nvPr/>
        </p:nvGrpSpPr>
        <p:grpSpPr>
          <a:xfrm>
            <a:off x="363894" y="180454"/>
            <a:ext cx="6189163" cy="6294991"/>
            <a:chOff x="363894" y="180454"/>
            <a:chExt cx="6189163" cy="629499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F542F770-58FD-4E65-82B5-B0A3C5A7C0E7}"/>
                </a:ext>
              </a:extLst>
            </p:cNvPr>
            <p:cNvSpPr/>
            <p:nvPr/>
          </p:nvSpPr>
          <p:spPr>
            <a:xfrm>
              <a:off x="363894" y="180454"/>
              <a:ext cx="6189163" cy="629499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6" name="Imagen 5" descr="Imagen que contiene Logotipo&#10;&#10;Descripción generada automáticamente">
              <a:extLst>
                <a:ext uri="{FF2B5EF4-FFF2-40B4-BE49-F238E27FC236}">
                  <a16:creationId xmlns:a16="http://schemas.microsoft.com/office/drawing/2014/main" id="{4092AA6A-B92A-4579-9AC2-1480F7760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268" b="93898" l="9816" r="89571">
                          <a14:foregroundMark x1="53988" y1="17717" x2="46319" y2="79921"/>
                          <a14:foregroundMark x1="46319" y1="79921" x2="40184" y2="93110"/>
                          <a14:foregroundMark x1="59816" y1="83268" x2="61350" y2="89173"/>
                          <a14:foregroundMark x1="64110" y1="82480" x2="64110" y2="83858"/>
                          <a14:foregroundMark x1="22086" y1="85236" x2="30675" y2="93504"/>
                          <a14:foregroundMark x1="30675" y1="93504" x2="45399" y2="93504"/>
                          <a14:foregroundMark x1="25767" y1="93701" x2="25767" y2="93701"/>
                          <a14:foregroundMark x1="20245" y1="90354" x2="20245" y2="90354"/>
                          <a14:foregroundMark x1="18098" y1="88976" x2="18098" y2="88976"/>
                          <a14:foregroundMark x1="49080" y1="93898" x2="49080" y2="93898"/>
                          <a14:foregroundMark x1="57669" y1="93307" x2="57669" y2="93307"/>
                          <a14:foregroundMark x1="61656" y1="92717" x2="61656" y2="92717"/>
                          <a14:foregroundMark x1="62270" y1="92126" x2="62270" y2="92126"/>
                          <a14:foregroundMark x1="63497" y1="91339" x2="63497" y2="91339"/>
                          <a14:foregroundMark x1="23006" y1="10236" x2="40491" y2="11614"/>
                          <a14:foregroundMark x1="40491" y1="11614" x2="50613" y2="10433"/>
                          <a14:foregroundMark x1="40184" y1="9055" x2="43558" y2="9055"/>
                          <a14:foregroundMark x1="46012" y1="9449" x2="48466" y2="9449"/>
                          <a14:foregroundMark x1="36196" y1="9252" x2="55828" y2="9449"/>
                          <a14:foregroundMark x1="48160" y1="9055" x2="48160" y2="9055"/>
                          <a14:foregroundMark x1="50000" y1="8268" x2="50000" y2="8268"/>
                          <a14:foregroundMark x1="16564" y1="56693" x2="18098" y2="50787"/>
                          <a14:foregroundMark x1="19018" y1="19291" x2="21166" y2="293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908" y="908261"/>
              <a:ext cx="3105583" cy="4839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57726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Words>0</Words>
  <Application>Microsoft Office PowerPoint</Application>
  <PresentationFormat>Panorámica</PresentationFormat>
  <Paragraphs>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</dc:creator>
  <cp:lastModifiedBy>B</cp:lastModifiedBy>
  <cp:revision>2</cp:revision>
  <dcterms:created xsi:type="dcterms:W3CDTF">2021-10-04T00:58:13Z</dcterms:created>
  <dcterms:modified xsi:type="dcterms:W3CDTF">2021-10-05T03:36:10Z</dcterms:modified>
</cp:coreProperties>
</file>